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eenath" initials="S" lastIdx="5" clrIdx="0">
    <p:extLst>
      <p:ext uri="{19B8F6BF-5375-455C-9EA6-DF929625EA0E}">
        <p15:presenceInfo xmlns:p15="http://schemas.microsoft.com/office/powerpoint/2012/main" userId="Sreena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6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5T18:47:29.056" idx="1">
    <p:pos x="7680" y="0"/>
    <p:text>1.Asyncronous</p:text>
    <p:extLst>
      <p:ext uri="{C676402C-5697-4E1C-873F-D02D1690AC5C}">
        <p15:threadingInfo xmlns:p15="http://schemas.microsoft.com/office/powerpoint/2012/main" timeZoneBias="-660"/>
      </p:ext>
    </p:extLst>
  </p:cm>
  <p:cm authorId="1" dt="2020-12-05T18:48:21.185" idx="2">
    <p:pos x="10" y="10"/>
    <p:text>2.MultiAG</p:text>
    <p:extLst>
      <p:ext uri="{C676402C-5697-4E1C-873F-D02D1690AC5C}">
        <p15:threadingInfo xmlns:p15="http://schemas.microsoft.com/office/powerpoint/2012/main" timeZoneBias="-660"/>
      </p:ext>
    </p:extLst>
  </p:cm>
  <p:cm authorId="1" dt="2020-12-05T18:48:33.041" idx="3">
    <p:pos x="106" y="106"/>
    <p:text>3.Elastic_cache</p:text>
    <p:extLst>
      <p:ext uri="{C676402C-5697-4E1C-873F-D02D1690AC5C}">
        <p15:threadingInfo xmlns:p15="http://schemas.microsoft.com/office/powerpoint/2012/main" timeZoneBias="-660"/>
      </p:ext>
    </p:extLst>
  </p:cm>
  <p:cm authorId="1" dt="2020-12-05T18:48:50.394" idx="4">
    <p:pos x="202" y="202"/>
    <p:text>4.Oracle</p:text>
    <p:extLst>
      <p:ext uri="{C676402C-5697-4E1C-873F-D02D1690AC5C}">
        <p15:threadingInfo xmlns:p15="http://schemas.microsoft.com/office/powerpoint/2012/main" timeZoneBias="-660"/>
      </p:ext>
    </p:extLst>
  </p:cm>
  <p:cm authorId="1" dt="2020-12-05T18:49:40.668" idx="5">
    <p:pos x="298" y="298"/>
    <p:text>create read replica in one zone</p:text>
    <p:extLst>
      <p:ext uri="{C676402C-5697-4E1C-873F-D02D1690AC5C}">
        <p15:threadingInfo xmlns:p15="http://schemas.microsoft.com/office/powerpoint/2012/main" timeZoneBias="-6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F4EB-2409-4C6C-A213-ECBED6972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6DF6E-3CD6-4C6F-872B-1052F1597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91761-F52E-437E-A9FB-482C8D90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EF01E-8E58-4895-8858-7CAD5B48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7C1D9-5DDE-463B-BE60-1CE31F4E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6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5837-25CF-475A-B3D2-84BD6C41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59089-C72F-4AEC-96CD-09DBFCD1D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66BC5-D2AE-43BA-97C1-4D3847C7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5C605-87DB-461D-BB79-B84CA3CA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58276-CCCD-4860-93EE-1B0ACE93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1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DFC75-7060-4D74-90BB-5B6D532739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F6B9B-8E0C-45A9-AB9B-D57FFB199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6C782-F1EA-4835-AF3A-DB414318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76B77-7A9A-45AD-9C18-15E25597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3C4C9-B774-4A44-8CB0-89E68DD03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8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09AD-80B2-44B2-B452-940CE989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0BC8-6C63-4A3D-B8CC-92D3A3FA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E7DC9-B41C-4139-AE4C-8DB92C46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3471D-870A-4365-9BEC-9C8105D4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AFD52-211A-4C04-8913-278D3D15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51B7-66A7-4F7C-B4CD-4C61A54A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FC3E6-1366-4C59-86CF-5267EF694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D5117-3B3B-4FE9-9366-A047429E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3BE1-5C5C-4870-9FC8-33D51AB51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F2517-3CCA-4B11-8DB2-FB233B1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8316-59F6-47DB-B613-CA41B7C6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3D551-7854-4EAA-8701-E8C1D22E3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F230F-A81D-49B4-9211-DC9BCDDED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D2D6F-5BAC-4145-A59F-FA6921A42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63E0F-3650-4C3C-B59D-443B3F37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22E-29D4-4246-BA20-3AD9C68E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6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A11A-9826-4A52-830D-C99752DD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D80FE-F1E3-404A-A542-51FDB029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0FA60-2B2F-4757-961E-D80C646CA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8881C-EE79-4716-9B22-6E455DEBA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44ED4-63DD-4BB2-9145-0C5973FFF2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DD2319-1A54-4A34-A761-B995C04C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F135C-3B28-4EF3-A050-40A17CD0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AB6ED-1562-4C9F-B42E-11C4A6EB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9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537B-A30B-45B5-8DC6-71775807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746AC-202C-4C46-9D43-BF3B44E8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0AF54-2382-4D34-93D8-062A189E0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B7C60-72C3-4CF4-A7EB-95B4B355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6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A6EA59-1E80-430C-B986-C8550CB0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536814-C2CD-4EC0-AE99-F573AA0A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C55EF-1A62-4E7C-8061-08122A96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9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5B13-ACB6-4E2B-8D2E-AB6E4C7D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237A-4123-4FDD-888D-34402BB7D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84F0B-974B-4C1D-BCA4-55BC8CBD3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2DF94-3B6A-46E4-8471-CE9D16D4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D43C2-9660-4F75-BBF6-20EC898D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F539E-7B48-4792-ADDB-9939EFF1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C598-51F4-473A-86D7-17891CAF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B1285-50EE-461C-BD55-9231EC6DE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008-251D-4553-9D9B-949F2FF93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8D8F7-0C64-4EA9-8483-4AA77E4E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F43CB-30A8-4DA1-BE2E-01006B744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090FA-2A93-413F-A67E-CD1F08D5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4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1FBDA-FB06-48C5-9D3B-8A694DE0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A3BBB-E386-4B76-A7D2-F32C3B6B9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C9A8-609D-43A5-8BEE-958CC69BC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94EC0-3F91-485A-8703-4A97F838674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D1951-BF37-461B-85FB-B430EE49A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F7617-3D13-47F7-BB37-13C836CD4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C732D-E58D-4908-9C35-B9CA573A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2977-D15B-46DD-AAD0-595E0EB2A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8C6DD-F4CB-4C0E-889E-BA6328F75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46B96-E632-4D7D-8AAA-48EAB4DD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13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D942E-2620-4941-A90F-3138511C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21FE8-C318-4F46-B1CB-3C408076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5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26FDF-9B2C-4D6A-A117-A98627BC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3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6A2E6-B71B-4FF2-84BC-FB2227AB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1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9A8D5-27D2-4D1F-ABFD-AE0C022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3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6C582-711E-4250-A0A8-BEBB9D7E5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3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45439-B07F-434A-8CD8-53A3E710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60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9197C-535F-4B40-AB99-CCA001D4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CA578-76DA-4ED8-9A5B-34134F4D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9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A2477-A263-4C67-A3D0-A1D494FC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012AF-678C-4DBA-898E-41E52597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45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E2C2D-1920-4957-BE71-81AC19CC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66E6E-B701-40DC-B92B-F0D75323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3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1FAC5-31CC-48C4-89F9-9214298F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35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24176-3508-4A78-B244-BA64DDCE7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90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25979-8706-4D27-B31F-1AB9A4C8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32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BA613-D8F7-4335-AE08-3F480AB4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3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F7756-1B13-47F8-93F1-7518974E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47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114F3-BACB-4855-A889-F24D76AE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0AEE5-6067-4A19-8C5A-49B03880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28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8888D-39B9-4791-BC09-23DFD034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3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EED14-6CB2-4E48-9352-5BCB5977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24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2C647-4CC6-4535-BC38-5CF5E316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F54AE-016F-4DCF-A381-8DBE41EF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8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12E4F-7118-4D5A-A251-2B8C38D0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8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1718B-7FB4-47EE-86FE-9A294C11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36E22-9A7F-4FED-8B29-A0B639B5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9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C1B28-F6E4-4353-A377-8F54C5B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7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BBA03-3D54-4FE2-B0BD-B6CF6398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75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Sreenath</dc:creator>
  <cp:lastModifiedBy>Sreenath</cp:lastModifiedBy>
  <cp:revision>24</cp:revision>
  <dcterms:created xsi:type="dcterms:W3CDTF">2020-12-05T04:47:12Z</dcterms:created>
  <dcterms:modified xsi:type="dcterms:W3CDTF">2020-12-06T11:59:07Z</dcterms:modified>
</cp:coreProperties>
</file>